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</p:sldIdLst>
  <p:sldSz cx="18288000" cy="10287000"/>
  <p:notesSz cx="6858000" cy="9144000"/>
  <p:embeddedFontLst>
    <p:embeddedFont>
      <p:font typeface="Gochi Hand" charset="1" panose="00000000000000000000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Canva Sans" charset="1" panose="020B0503030501040103"/>
      <p:regular r:id="rId11"/>
    </p:embeddedFont>
    <p:embeddedFont>
      <p:font typeface="Canva Sans Bold" charset="1" panose="020B0803030501040103"/>
      <p:regular r:id="rId12"/>
    </p:embeddedFont>
    <p:embeddedFont>
      <p:font typeface="Canva Sans Italics" charset="1" panose="020B0503030501040103"/>
      <p:regular r:id="rId13"/>
    </p:embeddedFont>
    <p:embeddedFont>
      <p:font typeface="Canva Sans Bold Italics" charset="1" panose="020B0803030501040103"/>
      <p:regular r:id="rId14"/>
    </p:embeddedFont>
    <p:embeddedFont>
      <p:font typeface="Canva Sans Medium" charset="1" panose="020B0603030501040103"/>
      <p:regular r:id="rId15"/>
    </p:embeddedFont>
    <p:embeddedFont>
      <p:font typeface="Canva Sans Medium Italics" charset="1" panose="020B0603030501040103"/>
      <p:regular r:id="rId16"/>
    </p:embeddedFont>
    <p:embeddedFont>
      <p:font typeface="Codec Pro" charset="1" panose="00000500000000000000"/>
      <p:regular r:id="rId17"/>
    </p:embeddedFont>
    <p:embeddedFont>
      <p:font typeface="Codec Pro Bold" charset="1" panose="00000600000000000000"/>
      <p:regular r:id="rId18"/>
    </p:embeddedFont>
    <p:embeddedFont>
      <p:font typeface="Codec Pro Thin" charset="1" panose="00000200000000000000"/>
      <p:regular r:id="rId19"/>
    </p:embeddedFont>
    <p:embeddedFont>
      <p:font typeface="Codec Pro Light" charset="1" panose="00000300000000000000"/>
      <p:regular r:id="rId20"/>
    </p:embeddedFont>
    <p:embeddedFont>
      <p:font typeface="Codec Pro Ultra-Bold" charset="1" panose="00000700000000000000"/>
      <p:regular r:id="rId21"/>
    </p:embeddedFont>
    <p:embeddedFont>
      <p:font typeface="Codec Pro Heavy" charset="1" panose="00000A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6.jpeg" Type="http://schemas.openxmlformats.org/officeDocument/2006/relationships/image"/><Relationship Id="rId7" Target="../media/VAF7BFLqUes.mp4" Type="http://schemas.openxmlformats.org/officeDocument/2006/relationships/video"/><Relationship Id="rId8" Target="../media/VAF7BFLqUes.mp4" Type="http://schemas.microsoft.com/office/2007/relationships/media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132670"/>
            <a:ext cx="18469565" cy="9733779"/>
          </a:xfrm>
          <a:custGeom>
            <a:avLst/>
            <a:gdLst/>
            <a:ahLst/>
            <a:cxnLst/>
            <a:rect r="r" b="b" t="t" l="l"/>
            <a:pathLst>
              <a:path h="9733779" w="18469565">
                <a:moveTo>
                  <a:pt x="0" y="0"/>
                </a:moveTo>
                <a:lnTo>
                  <a:pt x="18469565" y="0"/>
                </a:lnTo>
                <a:lnTo>
                  <a:pt x="18469565" y="9733778"/>
                </a:lnTo>
                <a:lnTo>
                  <a:pt x="0" y="973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1" t="-46184" r="0" b="-4618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3777451" y="1649000"/>
            <a:ext cx="12220019" cy="1612687"/>
            <a:chOff x="0" y="0"/>
            <a:chExt cx="16293359" cy="21502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  <a:r>
                <a:rPr lang="en-US" sz="6999">
                  <a:solidFill>
                    <a:srgbClr val="000001"/>
                  </a:solidFill>
                  <a:latin typeface="Codec Pro"/>
                </a:rPr>
                <a:t>RUTA DEL VINO ARRIBES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583484" y="3026094"/>
            <a:ext cx="11121033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1"/>
                </a:solidFill>
                <a:latin typeface="Canva Sans"/>
              </a:rPr>
              <a:t>INTELIGENCIA ARTIFICIAL AL SERVICIO DE TU VIAJE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pic>
        <p:nvPicPr>
          <p:cNvPr name="Picture 21" id="21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11" r="0" b="11"/>
          <a:stretch>
            <a:fillRect/>
          </a:stretch>
        </p:blipFill>
        <p:spPr>
          <a:xfrm flipH="false" flipV="false" rot="0">
            <a:off x="2540802" y="1028700"/>
            <a:ext cx="13206396" cy="742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802236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90" y="0"/>
                </a:lnTo>
                <a:lnTo>
                  <a:pt x="9695090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256365" y="2497028"/>
            <a:ext cx="10673091" cy="319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1"/>
                </a:solidFill>
                <a:latin typeface="Canva Sans Bold"/>
              </a:rPr>
              <a:t>Nos vemos en Arribes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92371" y="6111237"/>
            <a:ext cx="13401080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1"/>
              </a:lnSpc>
              <a:spcBef>
                <a:spcPct val="0"/>
              </a:spcBef>
            </a:pPr>
            <a:r>
              <a:rPr lang="en-US" sz="4293">
                <a:solidFill>
                  <a:srgbClr val="000001"/>
                </a:solidFill>
                <a:latin typeface="Codec Pro Bold"/>
              </a:rPr>
              <a:t>GRACIAS POR SU ATENCIÓN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512420" y="969389"/>
            <a:ext cx="13746880" cy="7486322"/>
          </a:xfrm>
          <a:custGeom>
            <a:avLst/>
            <a:gdLst/>
            <a:ahLst/>
            <a:cxnLst/>
            <a:rect r="r" b="b" t="t" l="l"/>
            <a:pathLst>
              <a:path h="7486322" w="13746880">
                <a:moveTo>
                  <a:pt x="0" y="0"/>
                </a:moveTo>
                <a:lnTo>
                  <a:pt x="13746880" y="0"/>
                </a:lnTo>
                <a:lnTo>
                  <a:pt x="13746880" y="7486322"/>
                </a:lnTo>
                <a:lnTo>
                  <a:pt x="0" y="7486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459888" y="7733196"/>
            <a:ext cx="524425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  <a:spcBef>
                <a:spcPct val="0"/>
              </a:spcBef>
            </a:pPr>
            <a:r>
              <a:rPr lang="en-US" sz="2973">
                <a:solidFill>
                  <a:srgbClr val="000001"/>
                </a:solidFill>
                <a:latin typeface="Codec Pro"/>
              </a:rPr>
              <a:t>www. rutadelvinoarribes.com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805293" y="1775732"/>
            <a:ext cx="9970670" cy="7029322"/>
          </a:xfrm>
          <a:custGeom>
            <a:avLst/>
            <a:gdLst/>
            <a:ahLst/>
            <a:cxnLst/>
            <a:rect r="r" b="b" t="t" l="l"/>
            <a:pathLst>
              <a:path h="7029322" w="9970670">
                <a:moveTo>
                  <a:pt x="0" y="0"/>
                </a:moveTo>
                <a:lnTo>
                  <a:pt x="9970670" y="0"/>
                </a:lnTo>
                <a:lnTo>
                  <a:pt x="9970670" y="7029323"/>
                </a:lnTo>
                <a:lnTo>
                  <a:pt x="0" y="7029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88726" y="880751"/>
            <a:ext cx="14632471" cy="8553898"/>
          </a:xfrm>
          <a:custGeom>
            <a:avLst/>
            <a:gdLst/>
            <a:ahLst/>
            <a:cxnLst/>
            <a:rect r="r" b="b" t="t" l="l"/>
            <a:pathLst>
              <a:path h="8553898" w="14632471">
                <a:moveTo>
                  <a:pt x="0" y="0"/>
                </a:moveTo>
                <a:lnTo>
                  <a:pt x="14632470" y="0"/>
                </a:lnTo>
                <a:lnTo>
                  <a:pt x="14632470" y="8553899"/>
                </a:lnTo>
                <a:lnTo>
                  <a:pt x="0" y="855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26" t="-219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0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01055" y="4360228"/>
            <a:ext cx="11517872" cy="153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AC0206"/>
                </a:solidFill>
                <a:latin typeface="Canva Sans Bold"/>
              </a:rPr>
              <a:t>¿Sientes que organizar tu viaje es más difícil que salir del laberinto?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61588" y="0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499831" y="7955235"/>
            <a:ext cx="9818266" cy="107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000001"/>
                </a:solidFill>
                <a:latin typeface="Canva Sans Bold"/>
              </a:rPr>
              <a:t>Diciembre 2022 Chat Gpt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826719" y="4274503"/>
            <a:ext cx="8634561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1"/>
                </a:solidFill>
                <a:latin typeface="Canva Sans Bold"/>
              </a:rPr>
              <a:t>Lo sabe todo....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1394" y="-121261"/>
            <a:ext cx="13363248" cy="5274966"/>
          </a:xfrm>
          <a:custGeom>
            <a:avLst/>
            <a:gdLst/>
            <a:ahLst/>
            <a:cxnLst/>
            <a:rect r="r" b="b" t="t" l="l"/>
            <a:pathLst>
              <a:path h="5274966" w="13363248">
                <a:moveTo>
                  <a:pt x="0" y="0"/>
                </a:moveTo>
                <a:lnTo>
                  <a:pt x="13363248" y="0"/>
                </a:lnTo>
                <a:lnTo>
                  <a:pt x="13363248" y="5274966"/>
                </a:lnTo>
                <a:lnTo>
                  <a:pt x="0" y="5274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54486" y="3531001"/>
            <a:ext cx="13040303" cy="6096549"/>
          </a:xfrm>
          <a:custGeom>
            <a:avLst/>
            <a:gdLst/>
            <a:ahLst/>
            <a:cxnLst/>
            <a:rect r="r" b="b" t="t" l="l"/>
            <a:pathLst>
              <a:path h="6096549" w="13040303">
                <a:moveTo>
                  <a:pt x="0" y="0"/>
                </a:moveTo>
                <a:lnTo>
                  <a:pt x="13040303" y="0"/>
                </a:lnTo>
                <a:lnTo>
                  <a:pt x="13040303" y="6096550"/>
                </a:lnTo>
                <a:lnTo>
                  <a:pt x="0" y="6096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18518" y="1964457"/>
            <a:ext cx="452750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1"/>
                </a:solidFill>
                <a:latin typeface="Canva Sans Bold"/>
              </a:rPr>
              <a:t>o casi....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49781" y="5146634"/>
            <a:ext cx="8223332" cy="822333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020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515764"/>
            <a:ext cx="3777451" cy="377745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7C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4746059" y="6124020"/>
            <a:ext cx="6621259" cy="6621259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>
                <a:lnSpc>
                  <a:spcPts val="203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54486" y="0"/>
            <a:ext cx="2668478" cy="26684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967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7340" lIns="57340" bIns="57340" rIns="57340"/>
            <a:lstStyle/>
            <a:p>
              <a:pPr algn="ctr" marL="0" indent="0" lvl="0">
                <a:lnSpc>
                  <a:spcPts val="2031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07921" y="-1025844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8" y="0"/>
                </a:lnTo>
                <a:lnTo>
                  <a:pt x="4109088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105701" y="6177912"/>
            <a:ext cx="4109088" cy="4109088"/>
          </a:xfrm>
          <a:custGeom>
            <a:avLst/>
            <a:gdLst/>
            <a:ahLst/>
            <a:cxnLst/>
            <a:rect r="r" b="b" t="t" l="l"/>
            <a:pathLst>
              <a:path h="4109088" w="4109088">
                <a:moveTo>
                  <a:pt x="0" y="0"/>
                </a:moveTo>
                <a:lnTo>
                  <a:pt x="4109087" y="0"/>
                </a:lnTo>
                <a:lnTo>
                  <a:pt x="4109087" y="4109088"/>
                </a:lnTo>
                <a:lnTo>
                  <a:pt x="0" y="410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9" r="-6126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899915" y="969389"/>
            <a:ext cx="12220019" cy="1612687"/>
            <a:chOff x="0" y="0"/>
            <a:chExt cx="16293359" cy="215024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38100"/>
              <a:ext cx="16293359" cy="1380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6999"/>
                </a:lnSpc>
              </a:pP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419699"/>
              <a:ext cx="16293359" cy="730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5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592911" y="20411"/>
            <a:ext cx="9695089" cy="10266589"/>
          </a:xfrm>
          <a:custGeom>
            <a:avLst/>
            <a:gdLst/>
            <a:ahLst/>
            <a:cxnLst/>
            <a:rect r="r" b="b" t="t" l="l"/>
            <a:pathLst>
              <a:path h="10266589" w="9695089">
                <a:moveTo>
                  <a:pt x="0" y="0"/>
                </a:moveTo>
                <a:lnTo>
                  <a:pt x="9695089" y="0"/>
                </a:lnTo>
                <a:lnTo>
                  <a:pt x="9695089" y="10266589"/>
                </a:lnTo>
                <a:lnTo>
                  <a:pt x="0" y="10266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26" t="-219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279290" y="1272516"/>
            <a:ext cx="9729420" cy="7741968"/>
          </a:xfrm>
          <a:custGeom>
            <a:avLst/>
            <a:gdLst/>
            <a:ahLst/>
            <a:cxnLst/>
            <a:rect r="r" b="b" t="t" l="l"/>
            <a:pathLst>
              <a:path h="7741968" w="9729420">
                <a:moveTo>
                  <a:pt x="0" y="0"/>
                </a:moveTo>
                <a:lnTo>
                  <a:pt x="9729420" y="0"/>
                </a:lnTo>
                <a:lnTo>
                  <a:pt x="9729420" y="7741968"/>
                </a:lnTo>
                <a:lnTo>
                  <a:pt x="0" y="77419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2953048" y="2958465"/>
            <a:ext cx="1148715" cy="781050"/>
            <a:chOff x="0" y="0"/>
            <a:chExt cx="1531620" cy="10414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4450" y="48260"/>
              <a:ext cx="1438910" cy="946150"/>
            </a:xfrm>
            <a:custGeom>
              <a:avLst/>
              <a:gdLst/>
              <a:ahLst/>
              <a:cxnLst/>
              <a:rect r="r" b="b" t="t" l="l"/>
              <a:pathLst>
                <a:path h="946150" w="1438910">
                  <a:moveTo>
                    <a:pt x="6350" y="904240"/>
                  </a:moveTo>
                  <a:cubicBezTo>
                    <a:pt x="292100" y="601980"/>
                    <a:pt x="463550" y="476250"/>
                    <a:pt x="601980" y="384810"/>
                  </a:cubicBezTo>
                  <a:cubicBezTo>
                    <a:pt x="730250" y="300990"/>
                    <a:pt x="875030" y="226060"/>
                    <a:pt x="986790" y="170180"/>
                  </a:cubicBezTo>
                  <a:cubicBezTo>
                    <a:pt x="1071880" y="128270"/>
                    <a:pt x="1140460" y="100330"/>
                    <a:pt x="1214120" y="71120"/>
                  </a:cubicBezTo>
                  <a:cubicBezTo>
                    <a:pt x="1282700" y="44450"/>
                    <a:pt x="1380490" y="0"/>
                    <a:pt x="1412240" y="2540"/>
                  </a:cubicBezTo>
                  <a:cubicBezTo>
                    <a:pt x="1423670" y="3810"/>
                    <a:pt x="1430020" y="7620"/>
                    <a:pt x="1433830" y="13970"/>
                  </a:cubicBezTo>
                  <a:cubicBezTo>
                    <a:pt x="1437640" y="20320"/>
                    <a:pt x="1436370" y="38100"/>
                    <a:pt x="1431290" y="44450"/>
                  </a:cubicBezTo>
                  <a:cubicBezTo>
                    <a:pt x="1427480" y="50800"/>
                    <a:pt x="1416050" y="54610"/>
                    <a:pt x="1409700" y="53340"/>
                  </a:cubicBezTo>
                  <a:cubicBezTo>
                    <a:pt x="1402080" y="52070"/>
                    <a:pt x="1391920" y="46990"/>
                    <a:pt x="1389380" y="40640"/>
                  </a:cubicBezTo>
                  <a:cubicBezTo>
                    <a:pt x="1386840" y="31750"/>
                    <a:pt x="1394460" y="8890"/>
                    <a:pt x="1402080" y="5080"/>
                  </a:cubicBezTo>
                  <a:cubicBezTo>
                    <a:pt x="1409700" y="1270"/>
                    <a:pt x="1432560" y="11430"/>
                    <a:pt x="1436370" y="19050"/>
                  </a:cubicBezTo>
                  <a:cubicBezTo>
                    <a:pt x="1438910" y="25400"/>
                    <a:pt x="1437640" y="38100"/>
                    <a:pt x="1427480" y="48260"/>
                  </a:cubicBezTo>
                  <a:cubicBezTo>
                    <a:pt x="1390650" y="90170"/>
                    <a:pt x="1145540" y="151130"/>
                    <a:pt x="1012190" y="214630"/>
                  </a:cubicBezTo>
                  <a:cubicBezTo>
                    <a:pt x="880110" y="276860"/>
                    <a:pt x="759460" y="342900"/>
                    <a:pt x="632460" y="425450"/>
                  </a:cubicBezTo>
                  <a:cubicBezTo>
                    <a:pt x="496570" y="514350"/>
                    <a:pt x="330200" y="636270"/>
                    <a:pt x="223520" y="734060"/>
                  </a:cubicBezTo>
                  <a:cubicBezTo>
                    <a:pt x="146050" y="806450"/>
                    <a:pt x="78740" y="927100"/>
                    <a:pt x="39370" y="941070"/>
                  </a:cubicBezTo>
                  <a:cubicBezTo>
                    <a:pt x="25400" y="946150"/>
                    <a:pt x="11430" y="943610"/>
                    <a:pt x="6350" y="937260"/>
                  </a:cubicBezTo>
                  <a:cubicBezTo>
                    <a:pt x="0" y="930910"/>
                    <a:pt x="6350" y="904240"/>
                    <a:pt x="6350" y="9042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0232707" y="7052310"/>
            <a:ext cx="1263968" cy="526732"/>
            <a:chOff x="0" y="0"/>
            <a:chExt cx="1685290" cy="70231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6990" y="50800"/>
              <a:ext cx="1590040" cy="603250"/>
            </a:xfrm>
            <a:custGeom>
              <a:avLst/>
              <a:gdLst/>
              <a:ahLst/>
              <a:cxnLst/>
              <a:rect r="r" b="b" t="t" l="l"/>
              <a:pathLst>
                <a:path h="603250" w="1590040">
                  <a:moveTo>
                    <a:pt x="36830" y="0"/>
                  </a:moveTo>
                  <a:cubicBezTo>
                    <a:pt x="574040" y="336550"/>
                    <a:pt x="701040" y="379730"/>
                    <a:pt x="811530" y="417830"/>
                  </a:cubicBezTo>
                  <a:cubicBezTo>
                    <a:pt x="901700" y="448310"/>
                    <a:pt x="980440" y="468630"/>
                    <a:pt x="1062990" y="487680"/>
                  </a:cubicBezTo>
                  <a:cubicBezTo>
                    <a:pt x="1137920" y="505460"/>
                    <a:pt x="1210310" y="516890"/>
                    <a:pt x="1283970" y="527050"/>
                  </a:cubicBezTo>
                  <a:cubicBezTo>
                    <a:pt x="1357630" y="537210"/>
                    <a:pt x="1449070" y="552450"/>
                    <a:pt x="1502410" y="549910"/>
                  </a:cubicBezTo>
                  <a:cubicBezTo>
                    <a:pt x="1532890" y="547370"/>
                    <a:pt x="1560830" y="528320"/>
                    <a:pt x="1574800" y="534670"/>
                  </a:cubicBezTo>
                  <a:cubicBezTo>
                    <a:pt x="1583690" y="539750"/>
                    <a:pt x="1588770" y="554990"/>
                    <a:pt x="1587500" y="562610"/>
                  </a:cubicBezTo>
                  <a:cubicBezTo>
                    <a:pt x="1586230" y="570230"/>
                    <a:pt x="1578610" y="577850"/>
                    <a:pt x="1572260" y="580390"/>
                  </a:cubicBezTo>
                  <a:cubicBezTo>
                    <a:pt x="1565910" y="582930"/>
                    <a:pt x="1554480" y="581660"/>
                    <a:pt x="1548130" y="577850"/>
                  </a:cubicBezTo>
                  <a:cubicBezTo>
                    <a:pt x="1543050" y="574040"/>
                    <a:pt x="1536700" y="563880"/>
                    <a:pt x="1536700" y="557530"/>
                  </a:cubicBezTo>
                  <a:cubicBezTo>
                    <a:pt x="1539240" y="548640"/>
                    <a:pt x="1555750" y="532130"/>
                    <a:pt x="1564640" y="532130"/>
                  </a:cubicBezTo>
                  <a:cubicBezTo>
                    <a:pt x="1572260" y="532130"/>
                    <a:pt x="1584960" y="544830"/>
                    <a:pt x="1587500" y="552450"/>
                  </a:cubicBezTo>
                  <a:cubicBezTo>
                    <a:pt x="1590040" y="558800"/>
                    <a:pt x="1587500" y="568960"/>
                    <a:pt x="1581150" y="575310"/>
                  </a:cubicBezTo>
                  <a:cubicBezTo>
                    <a:pt x="1568450" y="586740"/>
                    <a:pt x="1525270" y="596900"/>
                    <a:pt x="1498600" y="600710"/>
                  </a:cubicBezTo>
                  <a:cubicBezTo>
                    <a:pt x="1471930" y="603250"/>
                    <a:pt x="1456690" y="598170"/>
                    <a:pt x="1421130" y="594360"/>
                  </a:cubicBezTo>
                  <a:cubicBezTo>
                    <a:pt x="1342390" y="585470"/>
                    <a:pt x="1160780" y="561340"/>
                    <a:pt x="1049020" y="537210"/>
                  </a:cubicBezTo>
                  <a:cubicBezTo>
                    <a:pt x="955040" y="515620"/>
                    <a:pt x="875030" y="491490"/>
                    <a:pt x="793750" y="464820"/>
                  </a:cubicBezTo>
                  <a:cubicBezTo>
                    <a:pt x="716280" y="439420"/>
                    <a:pt x="645160" y="415290"/>
                    <a:pt x="570230" y="383540"/>
                  </a:cubicBezTo>
                  <a:cubicBezTo>
                    <a:pt x="491490" y="347980"/>
                    <a:pt x="416560" y="311150"/>
                    <a:pt x="331470" y="261620"/>
                  </a:cubicBezTo>
                  <a:cubicBezTo>
                    <a:pt x="231140" y="200660"/>
                    <a:pt x="38100" y="88900"/>
                    <a:pt x="8890" y="43180"/>
                  </a:cubicBezTo>
                  <a:cubicBezTo>
                    <a:pt x="1270" y="29210"/>
                    <a:pt x="0" y="16510"/>
                    <a:pt x="3810" y="10160"/>
                  </a:cubicBezTo>
                  <a:cubicBezTo>
                    <a:pt x="8890" y="2540"/>
                    <a:pt x="36830" y="0"/>
                    <a:pt x="3683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3071812" y="7066949"/>
            <a:ext cx="2362200" cy="236821"/>
            <a:chOff x="0" y="0"/>
            <a:chExt cx="3496310" cy="3505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50800" y="45720"/>
              <a:ext cx="3395980" cy="254000"/>
            </a:xfrm>
            <a:custGeom>
              <a:avLst/>
              <a:gdLst/>
              <a:ahLst/>
              <a:cxnLst/>
              <a:rect r="r" b="b" t="t" l="l"/>
              <a:pathLst>
                <a:path h="254000" w="3395980">
                  <a:moveTo>
                    <a:pt x="3368040" y="218440"/>
                  </a:moveTo>
                  <a:cubicBezTo>
                    <a:pt x="2955290" y="187960"/>
                    <a:pt x="2767330" y="148590"/>
                    <a:pt x="2583180" y="128270"/>
                  </a:cubicBezTo>
                  <a:cubicBezTo>
                    <a:pt x="2372360" y="104140"/>
                    <a:pt x="2137410" y="86360"/>
                    <a:pt x="1906270" y="74930"/>
                  </a:cubicBezTo>
                  <a:cubicBezTo>
                    <a:pt x="1667510" y="62230"/>
                    <a:pt x="1399540" y="50800"/>
                    <a:pt x="1170940" y="55880"/>
                  </a:cubicBezTo>
                  <a:cubicBezTo>
                    <a:pt x="970280" y="60960"/>
                    <a:pt x="769620" y="77470"/>
                    <a:pt x="607060" y="96520"/>
                  </a:cubicBezTo>
                  <a:cubicBezTo>
                    <a:pt x="481330" y="111760"/>
                    <a:pt x="364490" y="130810"/>
                    <a:pt x="275590" y="149860"/>
                  </a:cubicBezTo>
                  <a:cubicBezTo>
                    <a:pt x="215900" y="162560"/>
                    <a:pt x="170180" y="170180"/>
                    <a:pt x="127000" y="189230"/>
                  </a:cubicBezTo>
                  <a:cubicBezTo>
                    <a:pt x="88900" y="205740"/>
                    <a:pt x="52070" y="251460"/>
                    <a:pt x="30480" y="254000"/>
                  </a:cubicBezTo>
                  <a:cubicBezTo>
                    <a:pt x="19050" y="254000"/>
                    <a:pt x="7620" y="247650"/>
                    <a:pt x="3810" y="241300"/>
                  </a:cubicBezTo>
                  <a:cubicBezTo>
                    <a:pt x="0" y="233680"/>
                    <a:pt x="1270" y="219710"/>
                    <a:pt x="6350" y="213360"/>
                  </a:cubicBezTo>
                  <a:cubicBezTo>
                    <a:pt x="10160" y="207010"/>
                    <a:pt x="20320" y="201930"/>
                    <a:pt x="27940" y="203200"/>
                  </a:cubicBezTo>
                  <a:cubicBezTo>
                    <a:pt x="35560" y="204470"/>
                    <a:pt x="48260" y="215900"/>
                    <a:pt x="50800" y="223520"/>
                  </a:cubicBezTo>
                  <a:cubicBezTo>
                    <a:pt x="53340" y="229870"/>
                    <a:pt x="49530" y="241300"/>
                    <a:pt x="44450" y="246380"/>
                  </a:cubicBezTo>
                  <a:cubicBezTo>
                    <a:pt x="38100" y="251460"/>
                    <a:pt x="21590" y="254000"/>
                    <a:pt x="13970" y="250190"/>
                  </a:cubicBezTo>
                  <a:cubicBezTo>
                    <a:pt x="7620" y="247650"/>
                    <a:pt x="0" y="237490"/>
                    <a:pt x="0" y="231140"/>
                  </a:cubicBezTo>
                  <a:cubicBezTo>
                    <a:pt x="0" y="222250"/>
                    <a:pt x="10160" y="208280"/>
                    <a:pt x="16510" y="204470"/>
                  </a:cubicBezTo>
                  <a:cubicBezTo>
                    <a:pt x="22860" y="201930"/>
                    <a:pt x="34290" y="203200"/>
                    <a:pt x="40640" y="207010"/>
                  </a:cubicBezTo>
                  <a:cubicBezTo>
                    <a:pt x="45720" y="212090"/>
                    <a:pt x="52070" y="222250"/>
                    <a:pt x="50800" y="228600"/>
                  </a:cubicBezTo>
                  <a:cubicBezTo>
                    <a:pt x="49530" y="237490"/>
                    <a:pt x="31750" y="254000"/>
                    <a:pt x="24130" y="254000"/>
                  </a:cubicBezTo>
                  <a:cubicBezTo>
                    <a:pt x="15240" y="252730"/>
                    <a:pt x="0" y="234950"/>
                    <a:pt x="1270" y="223520"/>
                  </a:cubicBezTo>
                  <a:cubicBezTo>
                    <a:pt x="1270" y="208280"/>
                    <a:pt x="26670" y="187960"/>
                    <a:pt x="44450" y="173990"/>
                  </a:cubicBezTo>
                  <a:cubicBezTo>
                    <a:pt x="63500" y="160020"/>
                    <a:pt x="85090" y="151130"/>
                    <a:pt x="113030" y="139700"/>
                  </a:cubicBezTo>
                  <a:cubicBezTo>
                    <a:pt x="154940" y="125730"/>
                    <a:pt x="205740" y="113030"/>
                    <a:pt x="267970" y="100330"/>
                  </a:cubicBezTo>
                  <a:cubicBezTo>
                    <a:pt x="358140" y="81280"/>
                    <a:pt x="476250" y="60960"/>
                    <a:pt x="603250" y="45720"/>
                  </a:cubicBezTo>
                  <a:cubicBezTo>
                    <a:pt x="767080" y="26670"/>
                    <a:pt x="970280" y="10160"/>
                    <a:pt x="1172210" y="5080"/>
                  </a:cubicBezTo>
                  <a:cubicBezTo>
                    <a:pt x="1402080" y="0"/>
                    <a:pt x="1670050" y="11430"/>
                    <a:pt x="1911350" y="24130"/>
                  </a:cubicBezTo>
                  <a:cubicBezTo>
                    <a:pt x="2142490" y="35560"/>
                    <a:pt x="2379980" y="53340"/>
                    <a:pt x="2589530" y="77470"/>
                  </a:cubicBezTo>
                  <a:cubicBezTo>
                    <a:pt x="2773680" y="97790"/>
                    <a:pt x="2957830" y="137160"/>
                    <a:pt x="3102610" y="152400"/>
                  </a:cubicBezTo>
                  <a:cubicBezTo>
                    <a:pt x="3208020" y="162560"/>
                    <a:pt x="3340100" y="147320"/>
                    <a:pt x="3376930" y="168910"/>
                  </a:cubicBezTo>
                  <a:cubicBezTo>
                    <a:pt x="3389630" y="176530"/>
                    <a:pt x="3395980" y="189230"/>
                    <a:pt x="3394710" y="198120"/>
                  </a:cubicBezTo>
                  <a:cubicBezTo>
                    <a:pt x="3392170" y="205740"/>
                    <a:pt x="3368040" y="218440"/>
                    <a:pt x="3368040" y="2184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7586662" y="7220903"/>
            <a:ext cx="1587818" cy="438150"/>
            <a:chOff x="0" y="0"/>
            <a:chExt cx="2117090" cy="5842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9530" y="50800"/>
              <a:ext cx="2021840" cy="511810"/>
            </a:xfrm>
            <a:custGeom>
              <a:avLst/>
              <a:gdLst/>
              <a:ahLst/>
              <a:cxnLst/>
              <a:rect r="r" b="b" t="t" l="l"/>
              <a:pathLst>
                <a:path h="511810" w="2021840">
                  <a:moveTo>
                    <a:pt x="26670" y="431800"/>
                  </a:moveTo>
                  <a:cubicBezTo>
                    <a:pt x="759460" y="417830"/>
                    <a:pt x="873760" y="400050"/>
                    <a:pt x="991870" y="379730"/>
                  </a:cubicBezTo>
                  <a:cubicBezTo>
                    <a:pt x="1102360" y="361950"/>
                    <a:pt x="1198880" y="341630"/>
                    <a:pt x="1310640" y="311150"/>
                  </a:cubicBezTo>
                  <a:cubicBezTo>
                    <a:pt x="1436370" y="278130"/>
                    <a:pt x="1600200" y="229870"/>
                    <a:pt x="1708150" y="186690"/>
                  </a:cubicBezTo>
                  <a:cubicBezTo>
                    <a:pt x="1785620" y="154940"/>
                    <a:pt x="1858010" y="120650"/>
                    <a:pt x="1903730" y="90170"/>
                  </a:cubicBezTo>
                  <a:cubicBezTo>
                    <a:pt x="1932940" y="69850"/>
                    <a:pt x="1953260" y="31750"/>
                    <a:pt x="1968500" y="31750"/>
                  </a:cubicBezTo>
                  <a:cubicBezTo>
                    <a:pt x="1977390" y="31750"/>
                    <a:pt x="1987550" y="43180"/>
                    <a:pt x="1987550" y="49530"/>
                  </a:cubicBezTo>
                  <a:cubicBezTo>
                    <a:pt x="1987550" y="55880"/>
                    <a:pt x="1972310" y="68580"/>
                    <a:pt x="1963420" y="72390"/>
                  </a:cubicBezTo>
                  <a:cubicBezTo>
                    <a:pt x="1955800" y="74930"/>
                    <a:pt x="1945640" y="74930"/>
                    <a:pt x="1939290" y="71120"/>
                  </a:cubicBezTo>
                  <a:cubicBezTo>
                    <a:pt x="1932940" y="66040"/>
                    <a:pt x="1926590" y="50800"/>
                    <a:pt x="1927860" y="41910"/>
                  </a:cubicBezTo>
                  <a:cubicBezTo>
                    <a:pt x="1929130" y="35560"/>
                    <a:pt x="1938020" y="27940"/>
                    <a:pt x="1944370" y="25400"/>
                  </a:cubicBezTo>
                  <a:cubicBezTo>
                    <a:pt x="1950720" y="22860"/>
                    <a:pt x="1962150" y="24130"/>
                    <a:pt x="1968500" y="29210"/>
                  </a:cubicBezTo>
                  <a:cubicBezTo>
                    <a:pt x="1973580" y="33020"/>
                    <a:pt x="1978660" y="43180"/>
                    <a:pt x="1978660" y="50800"/>
                  </a:cubicBezTo>
                  <a:cubicBezTo>
                    <a:pt x="1977390" y="57150"/>
                    <a:pt x="1972310" y="67310"/>
                    <a:pt x="1965960" y="71120"/>
                  </a:cubicBezTo>
                  <a:cubicBezTo>
                    <a:pt x="1958340" y="74930"/>
                    <a:pt x="1941830" y="72390"/>
                    <a:pt x="1935480" y="67310"/>
                  </a:cubicBezTo>
                  <a:cubicBezTo>
                    <a:pt x="1930400" y="63500"/>
                    <a:pt x="1925320" y="53340"/>
                    <a:pt x="1927860" y="45720"/>
                  </a:cubicBezTo>
                  <a:cubicBezTo>
                    <a:pt x="1931670" y="31750"/>
                    <a:pt x="1972310" y="2540"/>
                    <a:pt x="1988820" y="0"/>
                  </a:cubicBezTo>
                  <a:cubicBezTo>
                    <a:pt x="2000250" y="0"/>
                    <a:pt x="2011680" y="5080"/>
                    <a:pt x="2015490" y="12700"/>
                  </a:cubicBezTo>
                  <a:cubicBezTo>
                    <a:pt x="2021840" y="24130"/>
                    <a:pt x="2015490" y="49530"/>
                    <a:pt x="2005330" y="67310"/>
                  </a:cubicBezTo>
                  <a:cubicBezTo>
                    <a:pt x="1992630" y="90170"/>
                    <a:pt x="1957070" y="114300"/>
                    <a:pt x="1929130" y="133350"/>
                  </a:cubicBezTo>
                  <a:cubicBezTo>
                    <a:pt x="1903730" y="152400"/>
                    <a:pt x="1883410" y="163830"/>
                    <a:pt x="1847850" y="181610"/>
                  </a:cubicBezTo>
                  <a:cubicBezTo>
                    <a:pt x="1780540" y="213360"/>
                    <a:pt x="1651000" y="261620"/>
                    <a:pt x="1558290" y="293370"/>
                  </a:cubicBezTo>
                  <a:cubicBezTo>
                    <a:pt x="1475740" y="321310"/>
                    <a:pt x="1405890" y="340360"/>
                    <a:pt x="1320800" y="361950"/>
                  </a:cubicBezTo>
                  <a:cubicBezTo>
                    <a:pt x="1221740" y="386080"/>
                    <a:pt x="1109980" y="411480"/>
                    <a:pt x="998220" y="430530"/>
                  </a:cubicBezTo>
                  <a:cubicBezTo>
                    <a:pt x="877570" y="450850"/>
                    <a:pt x="760730" y="468630"/>
                    <a:pt x="621030" y="477520"/>
                  </a:cubicBezTo>
                  <a:cubicBezTo>
                    <a:pt x="445770" y="488950"/>
                    <a:pt x="92710" y="511810"/>
                    <a:pt x="26670" y="482600"/>
                  </a:cubicBezTo>
                  <a:cubicBezTo>
                    <a:pt x="8890" y="474980"/>
                    <a:pt x="0" y="462280"/>
                    <a:pt x="1270" y="453390"/>
                  </a:cubicBezTo>
                  <a:cubicBezTo>
                    <a:pt x="1270" y="445770"/>
                    <a:pt x="26670" y="431800"/>
                    <a:pt x="26670" y="4318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0" id="30"/>
          <p:cNvSpPr txBox="true"/>
          <p:nvPr/>
        </p:nvSpPr>
        <p:spPr>
          <a:xfrm rot="0">
            <a:off x="11496675" y="7249001"/>
            <a:ext cx="745703" cy="490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571D3"/>
                </a:solidFill>
                <a:latin typeface="Gochi Hand"/>
              </a:rPr>
              <a:t>error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101762" y="2601803"/>
            <a:ext cx="745703" cy="490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571D3"/>
                </a:solidFill>
                <a:latin typeface="Gochi Hand"/>
              </a:rPr>
              <a:t>error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262465" y="7025004"/>
            <a:ext cx="745703" cy="490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571D3"/>
                </a:solidFill>
                <a:latin typeface="Gochi Hand"/>
              </a:rPr>
              <a:t>error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174480" y="6893559"/>
            <a:ext cx="745703" cy="490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571D3"/>
                </a:solidFill>
                <a:latin typeface="Gochi Hand"/>
              </a:rPr>
              <a:t>error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DAF69_kszzA</dc:identifier>
  <dcterms:modified xsi:type="dcterms:W3CDTF">2011-08-01T06:04:30Z</dcterms:modified>
  <cp:revision>1</cp:revision>
  <dc:title>Presentación Ruta del Vino IA</dc:title>
</cp:coreProperties>
</file>